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90" y="-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6365A6-E73C-41A3-92DA-6BCF518C81AD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F109D6-5DBF-49BE-A32E-CE5AF401C46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6775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65A6-E73C-41A3-92DA-6BCF518C81AD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9D6-5DBF-49BE-A32E-CE5AF401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7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65A6-E73C-41A3-92DA-6BCF518C81AD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9D6-5DBF-49BE-A32E-CE5AF401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55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65A6-E73C-41A3-92DA-6BCF518C81AD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9D6-5DBF-49BE-A32E-CE5AF401C46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2047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65A6-E73C-41A3-92DA-6BCF518C81AD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9D6-5DBF-49BE-A32E-CE5AF401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27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65A6-E73C-41A3-92DA-6BCF518C81AD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9D6-5DBF-49BE-A32E-CE5AF401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35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65A6-E73C-41A3-92DA-6BCF518C81AD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9D6-5DBF-49BE-A32E-CE5AF401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52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65A6-E73C-41A3-92DA-6BCF518C81AD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9D6-5DBF-49BE-A32E-CE5AF401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21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65A6-E73C-41A3-92DA-6BCF518C81AD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9D6-5DBF-49BE-A32E-CE5AF401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66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65A6-E73C-41A3-92DA-6BCF518C81AD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9D6-5DBF-49BE-A32E-CE5AF401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8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65A6-E73C-41A3-92DA-6BCF518C81AD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9D6-5DBF-49BE-A32E-CE5AF401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28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65A6-E73C-41A3-92DA-6BCF518C81AD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9D6-5DBF-49BE-A32E-CE5AF401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65A6-E73C-41A3-92DA-6BCF518C81AD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9D6-5DBF-49BE-A32E-CE5AF401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65A6-E73C-41A3-92DA-6BCF518C81AD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9D6-5DBF-49BE-A32E-CE5AF401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65A6-E73C-41A3-92DA-6BCF518C81AD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9D6-5DBF-49BE-A32E-CE5AF401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8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65A6-E73C-41A3-92DA-6BCF518C81AD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9D6-5DBF-49BE-A32E-CE5AF401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8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65A6-E73C-41A3-92DA-6BCF518C81AD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09D6-5DBF-49BE-A32E-CE5AF401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4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6365A6-E73C-41A3-92DA-6BCF518C81AD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F109D6-5DBF-49BE-A32E-CE5AF401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1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ABOUT 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ALECIA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51" y="916801"/>
            <a:ext cx="2468880" cy="28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45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FAVORITE RESTRAUNT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 BURGER 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2" y="522693"/>
            <a:ext cx="4286250" cy="428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41" y="3250312"/>
            <a:ext cx="302031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1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4340" y="2404534"/>
            <a:ext cx="7766936" cy="1646302"/>
          </a:xfrm>
        </p:spPr>
        <p:txBody>
          <a:bodyPr>
            <a:normAutofit/>
          </a:bodyPr>
          <a:lstStyle/>
          <a:p>
            <a:r>
              <a:rPr lang="en-US" dirty="0" smtClean="0"/>
              <a:t>MY FAVORITE BOOK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PASSAGFE JUSTICE CROIN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371" y="387045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1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FAVORITE SINGER AND RAPPER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NICKI MINAJ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34" y="3250312"/>
            <a:ext cx="3666654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08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17557"/>
            <a:ext cx="7766936" cy="164630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MY FAMILY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sister 2 brothers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19" y="769930"/>
            <a:ext cx="28575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0896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FAVORITE ACTRESS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ARIANA GRANDA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80" y="3250312"/>
            <a:ext cx="2797378" cy="41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64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FAVORITE DESERT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144617"/>
            <a:ext cx="7766936" cy="1096899"/>
          </a:xfrm>
        </p:spPr>
        <p:txBody>
          <a:bodyPr/>
          <a:lstStyle/>
          <a:p>
            <a:r>
              <a:rPr lang="en-US" dirty="0" smtClean="0"/>
              <a:t>CUPCAKE AND ICECREAM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3336516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6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like to 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At the mall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1" y="90292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29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future plans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want to go to college.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35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FAVORITE TEACHER 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MRS.MCNEIL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07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316523"/>
            <a:ext cx="7034362" cy="5095735"/>
          </a:xfrm>
        </p:spPr>
        <p:txBody>
          <a:bodyPr/>
          <a:lstStyle/>
          <a:p>
            <a:r>
              <a:rPr lang="en-US" dirty="0" smtClean="0"/>
              <a:t>My favorite movie twilight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5158" y="4422171"/>
            <a:ext cx="7766936" cy="990087"/>
          </a:xfrm>
        </p:spPr>
        <p:txBody>
          <a:bodyPr/>
          <a:lstStyle/>
          <a:p>
            <a:r>
              <a:rPr lang="en-US" dirty="0" smtClean="0"/>
              <a:t>Because it  a good movie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0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NAME 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ALECIA TOWNS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41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OF THE 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33" y="1194837"/>
            <a:ext cx="504966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0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FAVORITE COLOR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 BLUE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3277775"/>
            <a:ext cx="3657600" cy="242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2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HOBBIES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CHEERING AND DANCING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64" y="580535"/>
            <a:ext cx="4000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8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 like to go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Places with my mom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36" y="1139001"/>
            <a:ext cx="2381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8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FAVORITE  SUBJECT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MATH READING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58" y="3682562"/>
            <a:ext cx="188000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3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FAVORITE SPORT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BASKETBALL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0" y="2567751"/>
            <a:ext cx="24479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3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FAVORITE FOOD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CHICKEN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0" y="425400"/>
            <a:ext cx="2540000" cy="162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4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FAVORITE TV SHOW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SPONGEBOB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1" y="3682562"/>
            <a:ext cx="24479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64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117</TotalTime>
  <Words>120</Words>
  <Application>Microsoft Office PowerPoint</Application>
  <PresentationFormat>Widescreen</PresentationFormat>
  <Paragraphs>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Impact</vt:lpstr>
      <vt:lpstr>Main Event</vt:lpstr>
      <vt:lpstr>ALL ABOUT ME</vt:lpstr>
      <vt:lpstr>MY NAME IS</vt:lpstr>
      <vt:lpstr>MY FAVORITE COLOR</vt:lpstr>
      <vt:lpstr>MY HOBBIES</vt:lpstr>
      <vt:lpstr>i like to go </vt:lpstr>
      <vt:lpstr>MY FAVORITE  SUBJECT</vt:lpstr>
      <vt:lpstr>MY FAVORITE SPORT</vt:lpstr>
      <vt:lpstr>MY FAVORITE FOOD</vt:lpstr>
      <vt:lpstr>MY FAVORITE TV SHOW</vt:lpstr>
      <vt:lpstr>MY FAVORITE RESTRAUNT</vt:lpstr>
      <vt:lpstr>MY FAVORITE BOOK</vt:lpstr>
      <vt:lpstr>MY FAVORITE SINGER AND RAPPER</vt:lpstr>
      <vt:lpstr>MY FAMILY</vt:lpstr>
      <vt:lpstr>MY FAVORITE ACTRESS</vt:lpstr>
      <vt:lpstr>MY FAVORITE DESERT</vt:lpstr>
      <vt:lpstr>I like to shop</vt:lpstr>
      <vt:lpstr>My future plans</vt:lpstr>
      <vt:lpstr>My FAVORITE TEACHER IS</vt:lpstr>
      <vt:lpstr>My favorite movie twilight</vt:lpstr>
      <vt:lpstr>THE END </vt:lpstr>
    </vt:vector>
  </TitlesOfParts>
  <Company>Elmore County BOE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</dc:title>
  <dc:creator>atowns2558</dc:creator>
  <cp:lastModifiedBy>atowns2558</cp:lastModifiedBy>
  <cp:revision>14</cp:revision>
  <dcterms:created xsi:type="dcterms:W3CDTF">2015-11-12T20:25:30Z</dcterms:created>
  <dcterms:modified xsi:type="dcterms:W3CDTF">2015-11-19T20:28:53Z</dcterms:modified>
</cp:coreProperties>
</file>